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7/21/2016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7/21/2016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369116"/>
            <a:ext cx="7766936" cy="1887523"/>
          </a:xfrm>
        </p:spPr>
        <p:txBody>
          <a:bodyPr/>
          <a:lstStyle/>
          <a:p>
            <a:pPr algn="ctr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Образовательное Учреждение Дополнительного Образования 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эколого-биологический центр 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ЗАТО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п.Солнечный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2776756"/>
            <a:ext cx="7766936" cy="2927757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Проект: «Ландшафтное ассорти»</a:t>
            </a:r>
          </a:p>
          <a:p>
            <a:pPr algn="ctr"/>
            <a:endParaRPr lang="ru-RU" sz="2800" dirty="0" smtClean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Руководитель проекта:</a:t>
            </a:r>
          </a:p>
          <a:p>
            <a:r>
              <a:rPr lang="ru-RU" dirty="0">
                <a:solidFill>
                  <a:schemeClr val="tx1"/>
                </a:solidFill>
              </a:rPr>
              <a:t>Мясоедова Н.В., </a:t>
            </a:r>
          </a:p>
          <a:p>
            <a:r>
              <a:rPr lang="ru-RU" dirty="0">
                <a:solidFill>
                  <a:schemeClr val="tx1"/>
                </a:solidFill>
              </a:rPr>
              <a:t>педагог дополнительного образования                                                                                                                                         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618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Проект реализован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03" y="2160588"/>
            <a:ext cx="7175155" cy="4363780"/>
          </a:xfrm>
        </p:spPr>
      </p:pic>
    </p:spTree>
    <p:extLst>
      <p:ext uri="{BB962C8B-B14F-4D97-AF65-F5344CB8AC3E}">
        <p14:creationId xmlns:p14="http://schemas.microsoft.com/office/powerpoint/2010/main" val="1104852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Предпроектный</a:t>
            </a: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анализ территории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189" y="1930400"/>
            <a:ext cx="6845643" cy="4256216"/>
          </a:xfrm>
        </p:spPr>
      </p:pic>
    </p:spTree>
    <p:extLst>
      <p:ext uri="{BB962C8B-B14F-4D97-AF65-F5344CB8AC3E}">
        <p14:creationId xmlns:p14="http://schemas.microsoft.com/office/powerpoint/2010/main" val="2450999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Создание эскиза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18" y="2084173"/>
            <a:ext cx="6812690" cy="4390768"/>
          </a:xfrm>
        </p:spPr>
      </p:pic>
    </p:spTree>
    <p:extLst>
      <p:ext uri="{BB962C8B-B14F-4D97-AF65-F5344CB8AC3E}">
        <p14:creationId xmlns:p14="http://schemas.microsoft.com/office/powerpoint/2010/main" val="3499494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902" y="280086"/>
            <a:ext cx="8596668" cy="1320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Создание генерального плана территории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88" y="1930400"/>
            <a:ext cx="7166918" cy="4528536"/>
          </a:xfrm>
        </p:spPr>
      </p:pic>
    </p:spTree>
    <p:extLst>
      <p:ext uri="{BB962C8B-B14F-4D97-AF65-F5344CB8AC3E}">
        <p14:creationId xmlns:p14="http://schemas.microsoft.com/office/powerpoint/2010/main" val="1557565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Создание макета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7" y="2160588"/>
            <a:ext cx="7339913" cy="4503823"/>
          </a:xfrm>
        </p:spPr>
      </p:pic>
    </p:spTree>
    <p:extLst>
      <p:ext uri="{BB962C8B-B14F-4D97-AF65-F5344CB8AC3E}">
        <p14:creationId xmlns:p14="http://schemas.microsoft.com/office/powerpoint/2010/main" val="2032695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Выращивание </a:t>
            </a:r>
            <a:r>
              <a:rPr lang="ru-RU" dirty="0" err="1" smtClean="0">
                <a:solidFill>
                  <a:schemeClr val="tx1"/>
                </a:solidFill>
              </a:rPr>
              <a:t>рассадо</a:t>
            </a:r>
            <a:r>
              <a:rPr lang="ru-RU" dirty="0" smtClean="0">
                <a:solidFill>
                  <a:schemeClr val="tx1"/>
                </a:solidFill>
              </a:rPr>
              <a:t>-посадочного </a:t>
            </a:r>
            <a:r>
              <a:rPr lang="ru-RU" dirty="0">
                <a:solidFill>
                  <a:schemeClr val="tx1"/>
                </a:solidFill>
              </a:rPr>
              <a:t>материала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63" y="2160588"/>
            <a:ext cx="6746788" cy="4536774"/>
          </a:xfrm>
        </p:spPr>
      </p:pic>
    </p:spTree>
    <p:extLst>
      <p:ext uri="{BB962C8B-B14F-4D97-AF65-F5344CB8AC3E}">
        <p14:creationId xmlns:p14="http://schemas.microsoft.com/office/powerpoint/2010/main" val="4223128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Посадка рассады в открытый грунт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22" y="1548715"/>
            <a:ext cx="7591154" cy="4720280"/>
          </a:xfrm>
        </p:spPr>
      </p:pic>
    </p:spTree>
    <p:extLst>
      <p:ext uri="{BB962C8B-B14F-4D97-AF65-F5344CB8AC3E}">
        <p14:creationId xmlns:p14="http://schemas.microsoft.com/office/powerpoint/2010/main" val="3165912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Уход за грядками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423" y="1705232"/>
            <a:ext cx="6837404" cy="4336793"/>
          </a:xfrm>
        </p:spPr>
      </p:pic>
    </p:spTree>
    <p:extLst>
      <p:ext uri="{BB962C8B-B14F-4D97-AF65-F5344CB8AC3E}">
        <p14:creationId xmlns:p14="http://schemas.microsoft.com/office/powerpoint/2010/main" val="679011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Уход за клумбой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335" y="1655805"/>
            <a:ext cx="6796216" cy="4473145"/>
          </a:xfrm>
        </p:spPr>
      </p:pic>
    </p:spTree>
    <p:extLst>
      <p:ext uri="{BB962C8B-B14F-4D97-AF65-F5344CB8AC3E}">
        <p14:creationId xmlns:p14="http://schemas.microsoft.com/office/powerpoint/2010/main" val="2292175238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53</TotalTime>
  <Words>48</Words>
  <Application>Microsoft Office PowerPoint</Application>
  <PresentationFormat>Широкоэкранный</PresentationFormat>
  <Paragraphs>16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Arial Black</vt:lpstr>
      <vt:lpstr>Times New Roman</vt:lpstr>
      <vt:lpstr>Trebuchet MS</vt:lpstr>
      <vt:lpstr>Wingdings 3</vt:lpstr>
      <vt:lpstr>Грань</vt:lpstr>
      <vt:lpstr>Муниципальное Казенное Образовательное Учреждение Дополнительного Образования  Детский эколого-биологический центр  ЗАТО п.Солнечный </vt:lpstr>
      <vt:lpstr>Предпроектный анализ территории</vt:lpstr>
      <vt:lpstr>Создание эскиза</vt:lpstr>
      <vt:lpstr>Создание генерального плана территории</vt:lpstr>
      <vt:lpstr>Создание макета</vt:lpstr>
      <vt:lpstr>Выращивание рассадо-посадочного материала </vt:lpstr>
      <vt:lpstr>Посадка рассады в открытый грунт</vt:lpstr>
      <vt:lpstr>Уход за грядками</vt:lpstr>
      <vt:lpstr>Уход за клумбой</vt:lpstr>
      <vt:lpstr>Проект реализован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Казенное Образовательное Учреждение Дополнительного Образования  Детский эколого-биологический центр  ЗАТО п.Солнечный</dc:title>
  <dc:creator>Мясоедов</dc:creator>
  <cp:lastModifiedBy>Мясоедов</cp:lastModifiedBy>
  <cp:revision>5</cp:revision>
  <dcterms:created xsi:type="dcterms:W3CDTF">2016-07-21T16:16:23Z</dcterms:created>
  <dcterms:modified xsi:type="dcterms:W3CDTF">2016-07-21T17:09:56Z</dcterms:modified>
</cp:coreProperties>
</file>