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4" r:id="rId12"/>
    <p:sldId id="266" r:id="rId13"/>
    <p:sldId id="270" r:id="rId14"/>
    <p:sldId id="271" r:id="rId15"/>
    <p:sldId id="276" r:id="rId16"/>
    <p:sldId id="268" r:id="rId17"/>
    <p:sldId id="267" r:id="rId18"/>
    <p:sldId id="277" r:id="rId19"/>
    <p:sldId id="272" r:id="rId20"/>
    <p:sldId id="273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74" d="100"/>
          <a:sy n="74" d="100"/>
        </p:scale>
        <p:origin x="-108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4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 useBgFill="1">
          <p:nvSpPr>
            <p:cNvPr id="15" name="Freeform 10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7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8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9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 useBgFill="1">
          <p:nvSpPr>
            <p:cNvPr id="20" name="Freeform 19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/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0" name="Freeform 18"/>
          <p:cNvSpPr/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1" name="Freeform 22"/>
          <p:cNvSpPr/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2" name="Freeform 26"/>
          <p:cNvSpPr/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 useBgFill="1">
        <p:nvSpPr>
          <p:cNvPr id="13" name="Freeform 10"/>
          <p:cNvSpPr/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 useBgFill="1">
          <p:nvSpPr>
            <p:cNvPr id="11" name="Freeform 10"/>
            <p:cNvSpPr/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6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7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8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 useBgFill="1">
          <p:nvSpPr>
            <p:cNvPr id="29" name="Freeform 28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 useBgFill="1">
          <p:nvSpPr>
            <p:cNvPr id="14" name="Freeform 10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9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0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 useBgFill="1">
          <p:nvSpPr>
            <p:cNvPr id="21" name="Freeform 10"/>
            <p:cNvSpPr/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anose="05050102010706020507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58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anose="05050102010706020507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98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anose="05050102010706020507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anose="05050102010706020507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anose="05050102010706020507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5"/>
        </a:spcBef>
        <a:buClr>
          <a:schemeClr val="accent1"/>
        </a:buClr>
        <a:buFont typeface="Symbol" panose="05050102010706020507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5"/>
        </a:spcBef>
        <a:buClr>
          <a:schemeClr val="accent1"/>
        </a:buClr>
        <a:buFont typeface="Symbol" panose="05050102010706020507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5"/>
        </a:spcBef>
        <a:buClr>
          <a:schemeClr val="accent1"/>
        </a:buClr>
        <a:buFont typeface="Symbol" panose="05050102010706020507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5"/>
        </a:spcBef>
        <a:buClr>
          <a:schemeClr val="accent1"/>
        </a:buClr>
        <a:buFont typeface="Symbol" panose="05050102010706020507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11.png"/><Relationship Id="rId1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14.png"/><Relationship Id="rId1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1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548680"/>
            <a:ext cx="8352928" cy="2448272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Проект:</a:t>
            </a:r>
            <a:b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«Кто живёт в аквариуме кроме рыб?»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3429000"/>
            <a:ext cx="7416824" cy="2520279"/>
          </a:xfrm>
        </p:spPr>
        <p:txBody>
          <a:bodyPr>
            <a:normAutofit/>
          </a:bodyPr>
          <a:lstStyle/>
          <a:p>
            <a:pPr algn="r"/>
            <a:r>
              <a:rPr lang="ru-RU" sz="1800" b="1" dirty="0" smtClean="0">
                <a:solidFill>
                  <a:schemeClr val="tx1"/>
                </a:solidFill>
              </a:rPr>
              <a:t>Выполнил:</a:t>
            </a:r>
            <a:endParaRPr lang="ru-RU" sz="1800" b="1" dirty="0" smtClean="0">
              <a:solidFill>
                <a:schemeClr val="tx1"/>
              </a:solidFill>
            </a:endParaRPr>
          </a:p>
          <a:p>
            <a:pPr algn="r"/>
            <a:r>
              <a:rPr lang="ru-RU" sz="1800" dirty="0" smtClean="0">
                <a:solidFill>
                  <a:schemeClr val="tx1"/>
                </a:solidFill>
              </a:rPr>
              <a:t>Ученик 1 А класса</a:t>
            </a:r>
            <a:endParaRPr lang="ru-RU" sz="1800" dirty="0" smtClean="0">
              <a:solidFill>
                <a:schemeClr val="tx1"/>
              </a:solidFill>
            </a:endParaRPr>
          </a:p>
          <a:p>
            <a:pPr algn="r"/>
            <a:r>
              <a:rPr lang="ru-RU" sz="1800" b="1" dirty="0" smtClean="0">
                <a:solidFill>
                  <a:schemeClr val="tx1"/>
                </a:solidFill>
              </a:rPr>
              <a:t>Мясоедов Артём</a:t>
            </a:r>
            <a:endParaRPr lang="ru-RU" sz="1800" b="1" dirty="0" smtClean="0">
              <a:solidFill>
                <a:schemeClr val="tx1"/>
              </a:solidFill>
            </a:endParaRPr>
          </a:p>
          <a:p>
            <a:pPr algn="r"/>
            <a:r>
              <a:rPr lang="ru-RU" sz="1800" dirty="0" smtClean="0">
                <a:solidFill>
                  <a:schemeClr val="tx1"/>
                </a:solidFill>
              </a:rPr>
              <a:t>Руководитель:</a:t>
            </a:r>
            <a:endParaRPr lang="ru-RU" sz="1800" dirty="0" smtClean="0">
              <a:solidFill>
                <a:schemeClr val="tx1"/>
              </a:solidFill>
            </a:endParaRPr>
          </a:p>
          <a:p>
            <a:pPr algn="r"/>
            <a:r>
              <a:rPr lang="ru-RU" sz="1800" b="1" dirty="0">
                <a:solidFill>
                  <a:schemeClr val="tx1"/>
                </a:solidFill>
              </a:rPr>
              <a:t>Мясоедова Наталья Владимировна</a:t>
            </a:r>
            <a:endParaRPr lang="ru-RU" sz="1800" b="1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/>
          <p:nvPr/>
        </p:nvPicPr>
        <p:blipFill rotWithShape="1">
          <a:blip r:embed="rId1"/>
          <a:srcRect l="3636" t="3034" r="9088" b="14196"/>
          <a:stretch>
            <a:fillRect/>
          </a:stretch>
        </p:blipFill>
        <p:spPr bwMode="auto">
          <a:xfrm>
            <a:off x="539553" y="3140968"/>
            <a:ext cx="4032448" cy="2808311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водоросли на проект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 rot="5400000">
            <a:off x="2407485" y="48899"/>
            <a:ext cx="4392489" cy="7984339"/>
          </a:xfr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Сине-зелёные водоросли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11561" y="338667"/>
            <a:ext cx="8075240" cy="103293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Инфузория туфелька</a:t>
            </a:r>
            <a:endParaRPr lang="ru-RU" sz="36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>
          <a:xfrm>
            <a:off x="4894569" y="2132856"/>
            <a:ext cx="3818467" cy="3816423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 тела похожа на отпечаток подошвы туфли</a:t>
            </a:r>
            <a:endParaRPr lang="ru-RU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 descr="http://xn----7sbbaazuatxpyidedi7gqh.xn--p1ai/i/priroda/Invertebrata/13.jpg"/>
          <p:cNvPicPr>
            <a:picLocks noGrp="1"/>
          </p:cNvPicPr>
          <p:nvPr>
            <p:ph type="pic"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0" r="4300"/>
          <a:stretch>
            <a:fillRect/>
          </a:stretch>
        </p:blipFill>
        <p:spPr bwMode="auto">
          <a:xfrm>
            <a:off x="578168" y="1628800"/>
            <a:ext cx="3417768" cy="2520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/>
          <p:cNvPicPr/>
          <p:nvPr/>
        </p:nvPicPr>
        <p:blipFill rotWithShape="1">
          <a:blip r:embed="rId2"/>
          <a:srcRect l="30622" t="36773" r="36749" b="10775"/>
          <a:stretch>
            <a:fillRect/>
          </a:stretch>
        </p:blipFill>
        <p:spPr bwMode="auto">
          <a:xfrm>
            <a:off x="2411761" y="4437113"/>
            <a:ext cx="2456572" cy="1944216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259631" y="338667"/>
            <a:ext cx="7427169" cy="930093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Эвглена зелёная</a:t>
            </a:r>
            <a:endParaRPr lang="ru-RU" sz="44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4868333" y="1844825"/>
            <a:ext cx="3818467" cy="3362176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Впереди у неё есть жгутик, при помощи которого она передвигается. </a:t>
            </a:r>
            <a:endParaRPr lang="ru-RU" sz="36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 descr="https://www.mozaweb.com/ru/mozaikVideo/3D/BIO/zold_szemesostoros_3d/en/zold_szemesostoros_3d_pre.jpg"/>
          <p:cNvPicPr>
            <a:picLocks noGrp="1"/>
          </p:cNvPicPr>
          <p:nvPr>
            <p:ph type="pic" idx="1"/>
          </p:nvPr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" r="1130" b="6381"/>
          <a:stretch>
            <a:fillRect/>
          </a:stretch>
        </p:blipFill>
        <p:spPr bwMode="auto">
          <a:xfrm>
            <a:off x="272962" y="1412777"/>
            <a:ext cx="3938998" cy="2952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/>
          <p:cNvPicPr/>
          <p:nvPr/>
        </p:nvPicPr>
        <p:blipFill rotWithShape="1">
          <a:blip r:embed="rId2"/>
          <a:srcRect l="20876" t="53592" r="63475" b="17616"/>
          <a:stretch>
            <a:fillRect/>
          </a:stretch>
        </p:blipFill>
        <p:spPr bwMode="auto">
          <a:xfrm>
            <a:off x="2195736" y="4365104"/>
            <a:ext cx="2672597" cy="2376263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27584" y="476672"/>
            <a:ext cx="7859216" cy="93009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Амёба</a:t>
            </a:r>
            <a:endParaRPr lang="ru-RU" sz="40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4868333" y="1700809"/>
            <a:ext cx="3818467" cy="3506192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неё нет постоянной формы тела. Она как будто растекается и своими ложноножками захватывает пищу.</a:t>
            </a:r>
            <a:endParaRPr lang="ru-RU" sz="32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http://zabavnik.club/wp-content/uploads/Amoeba_3_08044959.jpg"/>
          <p:cNvPicPr>
            <a:picLocks noGrp="1"/>
          </p:cNvPicPr>
          <p:nvPr>
            <p:ph type="pic"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4" b="6634"/>
          <a:stretch>
            <a:fillRect/>
          </a:stretch>
        </p:blipFill>
        <p:spPr bwMode="auto">
          <a:xfrm>
            <a:off x="596292" y="1406765"/>
            <a:ext cx="3168352" cy="2664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/>
          <p:cNvPicPr/>
          <p:nvPr/>
        </p:nvPicPr>
        <p:blipFill rotWithShape="1">
          <a:blip r:embed="rId2"/>
          <a:srcRect l="54677" t="64139" r="29449" b="11630"/>
          <a:stretch>
            <a:fillRect/>
          </a:stretch>
        </p:blipFill>
        <p:spPr bwMode="auto">
          <a:xfrm>
            <a:off x="1979712" y="4293096"/>
            <a:ext cx="2658206" cy="2304256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27584" y="338668"/>
            <a:ext cx="7859217" cy="81403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Циклоп</a:t>
            </a:r>
            <a:endParaRPr lang="ru-RU" sz="40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>
          <a:xfrm>
            <a:off x="4868333" y="1844824"/>
            <a:ext cx="3818467" cy="3892827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рачок, у которого на голове находится один глаз. Поэтому его так назвали-циклоп.</a:t>
            </a:r>
            <a:endParaRPr lang="ru-RU" sz="36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https://otvet.imgsmail.ru/download/25545935_8f17eb0293badf2e8d800723315322dd_800.jpg"/>
          <p:cNvPicPr>
            <a:picLocks noGrp="1"/>
          </p:cNvPicPr>
          <p:nvPr>
            <p:ph type="pic"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70" b="7370"/>
          <a:stretch>
            <a:fillRect/>
          </a:stretch>
        </p:blipFill>
        <p:spPr bwMode="auto">
          <a:xfrm>
            <a:off x="611561" y="1412776"/>
            <a:ext cx="3600400" cy="2332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user\Desktop\Проекты\наш аквариум\P_20181214_16421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005064"/>
            <a:ext cx="3064491" cy="23762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11561" y="338667"/>
            <a:ext cx="8075240" cy="786077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Дафния</a:t>
            </a:r>
            <a:endParaRPr lang="ru-RU" sz="36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>
          <a:xfrm>
            <a:off x="4868333" y="1384933"/>
            <a:ext cx="3818467" cy="3822068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рачки, которых по другому ещё называют водяная блоха, так как он двигаются также в виде скачка.</a:t>
            </a:r>
            <a:endParaRPr lang="ru-RU" sz="32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 descr="C:\Users\Мясоедов\Desktop\наш аквариум\P_20181214_163515.jpg"/>
          <p:cNvPicPr>
            <a:picLocks noGrp="1"/>
          </p:cNvPicPr>
          <p:nvPr>
            <p:ph type="pic" idx="1"/>
          </p:nvPr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5" r="5264" b="3065"/>
          <a:stretch>
            <a:fillRect/>
          </a:stretch>
        </p:blipFill>
        <p:spPr bwMode="auto">
          <a:xfrm rot="10800000">
            <a:off x="1342346" y="3933056"/>
            <a:ext cx="2592287" cy="2282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macroclub.ru/gallery/data/544/10x_11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0" t="-5465" r="-6160" b="7377"/>
          <a:stretch>
            <a:fillRect/>
          </a:stretch>
        </p:blipFill>
        <p:spPr bwMode="auto">
          <a:xfrm>
            <a:off x="984437" y="1124744"/>
            <a:ext cx="2937094" cy="24482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5" y="338667"/>
            <a:ext cx="8219256" cy="786077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Коловратка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4868333" y="1556792"/>
            <a:ext cx="3818467" cy="4392487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Тело у них прозрачно и состоит из головы, туловища и ноги. На голове находится </a:t>
            </a:r>
            <a:r>
              <a:rPr lang="ru-RU" sz="32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коловращательный</a:t>
            </a: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аппарат , которым она улавливает пищу. </a:t>
            </a:r>
            <a:endParaRPr lang="ru-RU" sz="32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 descr="C:\Users\user\Desktop\Мясоедов Артём Сергеевич 1\IMG-20200117-WA0035.jpg"/>
          <p:cNvPicPr>
            <a:picLocks noGrp="1"/>
          </p:cNvPicPr>
          <p:nvPr>
            <p:ph type="pic" idx="1"/>
          </p:nvPr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0" r="4300"/>
          <a:stretch>
            <a:fillRect/>
          </a:stretch>
        </p:blipFill>
        <p:spPr bwMode="auto">
          <a:xfrm>
            <a:off x="1691680" y="3861050"/>
            <a:ext cx="2918088" cy="2232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s://avatars.mds.yandex.net/get-pdb/1701500/f94c385d-dbe8-4e8e-97a7-86e9c2421c5d/s120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40769"/>
            <a:ext cx="3096344" cy="23042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Циклоп, инфузория туфелька, эвглена зелёная, амёба</a:t>
            </a:r>
            <a:endParaRPr lang="ru-RU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на проект полное видео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50923" y="1628800"/>
            <a:ext cx="8641557" cy="4752528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1772816"/>
            <a:ext cx="7408333" cy="4353347"/>
          </a:xfrm>
        </p:spPr>
        <p:txBody>
          <a:bodyPr>
            <a:normAutofit/>
          </a:bodyPr>
          <a:lstStyle/>
          <a:p>
            <a:pPr algn="ctr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аквариуме, кроме рыб, обитает ещё очень много организмов, которых мы не видим невооружённым глазом. Все они имеют важное значение как для других животных, так и для человека.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Изучая микроорганизмы, мы познаём окружающий нас мир, который очень интересен и разнообразен!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Вывод:</a:t>
            </a:r>
            <a:endParaRPr lang="ru-RU" sz="36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2276872"/>
            <a:ext cx="7408333" cy="384929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8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8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89176" y="40922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проекта:</a:t>
            </a:r>
            <a:br>
              <a:rPr lang="ru-RU" dirty="0"/>
            </a:br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/>
        </p:nvSpPr>
        <p:spPr>
          <a:xfrm>
            <a:off x="643536" y="1340768"/>
            <a:ext cx="7920880" cy="1080120"/>
          </a:xfrm>
          <a:prstGeom prst="rect">
            <a:avLst/>
          </a:prstGeom>
        </p:spPr>
        <p:txBody>
          <a:bodyPr>
            <a:noAutofit/>
          </a:bodyPr>
          <a:lstStyle>
            <a:lvl1pPr marL="365760" indent="-28321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490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 panose="020B0604030504040204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7095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99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575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8945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425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пытным путем узнать, живёт ли в аквариуме кто-то кроме рыб.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/>
          <p:cNvSpPr txBox="1"/>
          <p:nvPr/>
        </p:nvSpPr>
        <p:spPr>
          <a:xfrm>
            <a:off x="611560" y="255547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проекта: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11" name="Содержимое 2"/>
          <p:cNvSpPr>
            <a:spLocks noGrp="1"/>
          </p:cNvSpPr>
          <p:nvPr/>
        </p:nvSpPr>
        <p:spPr>
          <a:xfrm>
            <a:off x="643536" y="3247690"/>
            <a:ext cx="7920880" cy="2773598"/>
          </a:xfrm>
          <a:prstGeom prst="rect">
            <a:avLst/>
          </a:prstGeom>
        </p:spPr>
        <p:txBody>
          <a:bodyPr>
            <a:noAutofit/>
          </a:bodyPr>
          <a:lstStyle>
            <a:lvl1pPr marL="365760" indent="-28321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490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 panose="020B0604030504040204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7095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99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575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8945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425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Провести опрос учащихся моей школы на вопрос: «Знаете ли Вы, кто ещё живёт в аквариуме кроме рыб?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Рассмотреть налёт со стенок аквариума под микроскопом;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Изучить необходимую литературу.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Сделать выводы.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20688"/>
            <a:ext cx="7772400" cy="2376264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исследования. 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многих людей дома есть аквариумы. Мало кто из них знает о том, что кроме рыб там обитают ещё микроорганизмы, которых мы не видим невооружённым глазом.</a:t>
            </a:r>
            <a:endParaRPr lang="ru-RU" sz="28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3212976"/>
            <a:ext cx="8640960" cy="248843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Гипотеза: 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аквариуме ещё кто-то живёт кроме рыб.</a:t>
            </a:r>
            <a:endParaRPr lang="ru-RU" sz="28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Практическая значимость: 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моё исследование будет полезно всем, кто не знает о том, что в аквариуме кроме рыб ещё кто-то живёт.</a:t>
            </a:r>
            <a:endParaRPr lang="ru-RU" sz="28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Вопрос: 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«Знаете ли Вы, кто ещё живёт в аквариуме кроме рыб?»</a:t>
            </a:r>
            <a:endParaRPr lang="ru-RU" sz="28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 descr="E:\Мясоедов Артём Сергеевич 1\Приложение 1 Артем проект.png"/>
          <p:cNvPicPr>
            <a:picLocks noGrp="1"/>
          </p:cNvPicPr>
          <p:nvPr>
            <p:ph idx="1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78"/>
          <a:stretch>
            <a:fillRect/>
          </a:stretch>
        </p:blipFill>
        <p:spPr bwMode="auto">
          <a:xfrm>
            <a:off x="971600" y="2060848"/>
            <a:ext cx="7488832" cy="42702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914400" y="2420888"/>
            <a:ext cx="3352800" cy="3710566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 взял налёт со стенки аквариума, чтобы посмотреть, что это такое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914400" y="548680"/>
            <a:ext cx="8229600" cy="1296144"/>
          </a:xfrm>
        </p:spPr>
        <p:txBody>
          <a:bodyPr/>
          <a:lstStyle/>
          <a:p>
            <a:pPr algn="ctr"/>
            <a:r>
              <a:rPr lang="ru-RU" sz="4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Моё исследование</a:t>
            </a:r>
            <a:endParaRPr lang="ru-RU" sz="48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321454"/>
            <a:ext cx="3001516" cy="3810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>
          <a:xfrm>
            <a:off x="914400" y="2132856"/>
            <a:ext cx="3352800" cy="3810000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Поместил налёт с капелькой воды на предметное стекло</a:t>
            </a:r>
            <a:endParaRPr lang="ru-RU" sz="40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14400" y="620688"/>
            <a:ext cx="7690048" cy="648072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Исследование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653" y="2132856"/>
            <a:ext cx="3243771" cy="3810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>
          <a:xfrm>
            <a:off x="914400" y="2996952"/>
            <a:ext cx="3352800" cy="3024336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Рассмотрел образец под микроскопом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14400" y="692696"/>
            <a:ext cx="7618040" cy="792088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Исследование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988840"/>
            <a:ext cx="3384376" cy="403244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971601" y="338667"/>
            <a:ext cx="7715200" cy="1002101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 под микроскопом</a:t>
            </a:r>
            <a:endParaRPr lang="ru-RU" sz="36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>
          <a:xfrm>
            <a:off x="4868333" y="2492897"/>
            <a:ext cx="3818467" cy="2714104"/>
          </a:xfrm>
        </p:spPr>
        <p:txBody>
          <a:bodyPr/>
          <a:lstStyle/>
          <a:p>
            <a:pPr algn="ctr"/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увидел много длинных ниточек. Это были 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сине-зелёные водоросли</a:t>
            </a:r>
            <a:r>
              <a:rPr lang="ru-RU" b="1" dirty="0" smtClean="0"/>
              <a:t>.</a:t>
            </a:r>
            <a:endParaRPr lang="ru-RU" b="1" dirty="0"/>
          </a:p>
        </p:txBody>
      </p:sp>
      <p:pic>
        <p:nvPicPr>
          <p:cNvPr id="5" name="Объект 4" descr="C:\Users\user\Desktop\Проекты\наш аквариум\P_20181214_161107.jpg"/>
          <p:cNvPicPr>
            <a:picLocks noGrp="1"/>
          </p:cNvPicPr>
          <p:nvPr>
            <p:ph type="pic"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3" b="4833"/>
          <a:stretch>
            <a:fillRect/>
          </a:stretch>
        </p:blipFill>
        <p:spPr bwMode="auto">
          <a:xfrm>
            <a:off x="539552" y="2132857"/>
            <a:ext cx="3782184" cy="35283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87625" y="338667"/>
            <a:ext cx="7499176" cy="1002101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Сделал увеличение побольше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>
          <a:xfrm>
            <a:off x="4868333" y="2276872"/>
            <a:ext cx="3818467" cy="3456384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Заметил, что на образце кто-то движется.</a:t>
            </a:r>
            <a:endParaRPr lang="ru-RU" sz="36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 descr="C:\Users\user\Desktop\Проекты\наш аквариум\P_20181214_162308.jpg"/>
          <p:cNvPicPr>
            <a:picLocks noGrp="1"/>
          </p:cNvPicPr>
          <p:nvPr>
            <p:ph type="pic"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6" r="3536"/>
          <a:stretch>
            <a:fillRect/>
          </a:stretch>
        </p:blipFill>
        <p:spPr bwMode="auto">
          <a:xfrm>
            <a:off x="755576" y="1988840"/>
            <a:ext cx="3600400" cy="2926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>
            <a:fillRect/>
          </a:stretch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0</TotalTime>
  <Words>2121</Words>
  <Application>WPS Presentation</Application>
  <PresentationFormat>Экран (4:3)</PresentationFormat>
  <Paragraphs>86</Paragraphs>
  <Slides>19</Slides>
  <Notes>0</Notes>
  <HiddenSlides>0</HiddenSlides>
  <MMClips>2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3" baseType="lpstr">
      <vt:lpstr>Arial</vt:lpstr>
      <vt:lpstr>SimSun</vt:lpstr>
      <vt:lpstr>Wingdings</vt:lpstr>
      <vt:lpstr>Symbol</vt:lpstr>
      <vt:lpstr>Arial Black</vt:lpstr>
      <vt:lpstr>Times New Roman</vt:lpstr>
      <vt:lpstr>Wingdings 2</vt:lpstr>
      <vt:lpstr>Wingdings</vt:lpstr>
      <vt:lpstr>Verdana</vt:lpstr>
      <vt:lpstr>Candara</vt:lpstr>
      <vt:lpstr>Microsoft YaHei</vt:lpstr>
      <vt:lpstr>Arial Unicode MS</vt:lpstr>
      <vt:lpstr>Calibri</vt:lpstr>
      <vt:lpstr>Волна</vt:lpstr>
      <vt:lpstr>Проект: «Кто живёт в аквариуме кроме рыб?»</vt:lpstr>
      <vt:lpstr>Цель проекта: </vt:lpstr>
      <vt:lpstr>Актуальность исследования. У многих людей дома есть аквариумы. Мало кто из них знает о том, что кроме рыб там обитают ещё микроорганизмы, которых мы не видим невооружённым глазом.</vt:lpstr>
      <vt:lpstr>Вопрос: «Знаете ли Вы, кто ещё живёт в аквариуме кроме рыб?»</vt:lpstr>
      <vt:lpstr>Моё исследование</vt:lpstr>
      <vt:lpstr>Исследование</vt:lpstr>
      <vt:lpstr>Исследование</vt:lpstr>
      <vt:lpstr>Фото под микроскопом</vt:lpstr>
      <vt:lpstr>Сделал увеличение побольше</vt:lpstr>
      <vt:lpstr>Сине-зелёные водоросли</vt:lpstr>
      <vt:lpstr>Инфузория туфелька</vt:lpstr>
      <vt:lpstr>Эвглена зелёная</vt:lpstr>
      <vt:lpstr>Амёба</vt:lpstr>
      <vt:lpstr>Циклоп</vt:lpstr>
      <vt:lpstr>Дафния</vt:lpstr>
      <vt:lpstr>Коловратка</vt:lpstr>
      <vt:lpstr>Циклоп, инфузория туфелька, эвглена зелёная, амёба</vt:lpstr>
      <vt:lpstr>Вывод: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Проект: «Кто живёт в аквариуме кроме рыб?»</dc:title>
  <dc:creator>user</dc:creator>
  <cp:lastModifiedBy>Пользователь</cp:lastModifiedBy>
  <cp:revision>42</cp:revision>
  <dcterms:created xsi:type="dcterms:W3CDTF">2020-01-17T02:43:00Z</dcterms:created>
  <dcterms:modified xsi:type="dcterms:W3CDTF">2025-12-28T22:01:00Z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D51D34F1EE6043A5ACE65B57398E73FC_12</vt:lpwstr>
  </property>
  <property fmtid="{D5CDD505-2E9C-101B-9397-08002B2CF9AE}" pid="3" name="KSOProductBuildVer">
    <vt:lpwstr>1049-12.2.0.23155</vt:lpwstr>
  </property>
</Properties>
</file>